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56" r:id="rId2"/>
    <p:sldId id="271" r:id="rId3"/>
    <p:sldId id="272" r:id="rId4"/>
    <p:sldId id="270" r:id="rId5"/>
    <p:sldId id="273" r:id="rId6"/>
    <p:sldId id="269" r:id="rId7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555" autoAdjust="0"/>
    <p:restoredTop sz="81425" autoAdjust="0"/>
  </p:normalViewPr>
  <p:slideViewPr>
    <p:cSldViewPr snapToGrid="0" snapToObjects="1">
      <p:cViewPr varScale="1">
        <p:scale>
          <a:sx n="162" d="100"/>
          <a:sy n="162" d="100"/>
        </p:scale>
        <p:origin x="1128" y="1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5" d="100"/>
        <a:sy n="11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EF980C-06B9-9541-9929-F1E71D9341C4}" type="datetimeFigureOut">
              <a:rPr lang="en-US" smtClean="0"/>
              <a:t>3/16/24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E36D42-B77C-2B48-B602-2114A3AD3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16766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2BFA80-5DE8-754C-A5A4-B0D948BE7BE3}" type="datetimeFigureOut">
              <a:rPr lang="en-US" smtClean="0"/>
              <a:t>3/16/24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0700B2-88B9-1642-B8EB-F86842378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50568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dirty="0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0700B2-88B9-1642-B8EB-F86842378D0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3350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dirty="0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0700B2-88B9-1642-B8EB-F86842378D0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3350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sosceles Triangle 5"/>
          <p:cNvSpPr/>
          <p:nvPr/>
        </p:nvSpPr>
        <p:spPr>
          <a:xfrm>
            <a:off x="-1205" y="-836"/>
            <a:ext cx="9145184" cy="5147769"/>
          </a:xfrm>
          <a:custGeom>
            <a:avLst/>
            <a:gdLst/>
            <a:ahLst/>
            <a:cxnLst/>
            <a:rect l="l" t="t" r="r" b="b"/>
            <a:pathLst>
              <a:path w="9145184" h="5147769">
                <a:moveTo>
                  <a:pt x="4573206" y="2611793"/>
                </a:moveTo>
                <a:lnTo>
                  <a:pt x="4673081" y="5144337"/>
                </a:lnTo>
                <a:lnTo>
                  <a:pt x="4473331" y="5144337"/>
                </a:lnTo>
                <a:close/>
                <a:moveTo>
                  <a:pt x="4571642" y="2577669"/>
                </a:moveTo>
                <a:lnTo>
                  <a:pt x="4568842" y="2582993"/>
                </a:lnTo>
                <a:lnTo>
                  <a:pt x="4572592" y="2595063"/>
                </a:lnTo>
                <a:lnTo>
                  <a:pt x="4576342" y="2582993"/>
                </a:lnTo>
                <a:lnTo>
                  <a:pt x="4573542" y="2577669"/>
                </a:lnTo>
                <a:lnTo>
                  <a:pt x="4576527" y="2582398"/>
                </a:lnTo>
                <a:lnTo>
                  <a:pt x="4577948" y="2577822"/>
                </a:lnTo>
                <a:lnTo>
                  <a:pt x="4576812" y="2582849"/>
                </a:lnTo>
                <a:lnTo>
                  <a:pt x="6195680" y="5147769"/>
                </a:lnTo>
                <a:lnTo>
                  <a:pt x="5925258" y="5147769"/>
                </a:lnTo>
                <a:lnTo>
                  <a:pt x="4576648" y="2583574"/>
                </a:lnTo>
                <a:lnTo>
                  <a:pt x="4573436" y="2597778"/>
                </a:lnTo>
                <a:lnTo>
                  <a:pt x="5365626" y="5147732"/>
                </a:lnTo>
                <a:lnTo>
                  <a:pt x="5148352" y="5147731"/>
                </a:lnTo>
                <a:lnTo>
                  <a:pt x="4572592" y="2601509"/>
                </a:lnTo>
                <a:lnTo>
                  <a:pt x="3996832" y="5147731"/>
                </a:lnTo>
                <a:lnTo>
                  <a:pt x="3779558" y="5147732"/>
                </a:lnTo>
                <a:lnTo>
                  <a:pt x="4571749" y="2597778"/>
                </a:lnTo>
                <a:lnTo>
                  <a:pt x="4568537" y="2583574"/>
                </a:lnTo>
                <a:lnTo>
                  <a:pt x="3219926" y="5147769"/>
                </a:lnTo>
                <a:lnTo>
                  <a:pt x="2949504" y="5147769"/>
                </a:lnTo>
                <a:lnTo>
                  <a:pt x="4568373" y="2582849"/>
                </a:lnTo>
                <a:lnTo>
                  <a:pt x="4567236" y="2577822"/>
                </a:lnTo>
                <a:lnTo>
                  <a:pt x="4568658" y="2582398"/>
                </a:lnTo>
                <a:close/>
                <a:moveTo>
                  <a:pt x="4575557" y="2575085"/>
                </a:moveTo>
                <a:lnTo>
                  <a:pt x="7359080" y="5147393"/>
                </a:lnTo>
                <a:lnTo>
                  <a:pt x="6952676" y="5147393"/>
                </a:lnTo>
                <a:close/>
                <a:moveTo>
                  <a:pt x="4569627" y="2575085"/>
                </a:moveTo>
                <a:lnTo>
                  <a:pt x="2192508" y="5147393"/>
                </a:lnTo>
                <a:lnTo>
                  <a:pt x="1786104" y="5147393"/>
                </a:lnTo>
                <a:close/>
                <a:moveTo>
                  <a:pt x="4575024" y="2574459"/>
                </a:moveTo>
                <a:lnTo>
                  <a:pt x="4578940" y="2575344"/>
                </a:lnTo>
                <a:lnTo>
                  <a:pt x="4578048" y="2574781"/>
                </a:lnTo>
                <a:lnTo>
                  <a:pt x="4579253" y="2575415"/>
                </a:lnTo>
                <a:lnTo>
                  <a:pt x="9145184" y="3607878"/>
                </a:lnTo>
                <a:lnTo>
                  <a:pt x="9145184" y="3994264"/>
                </a:lnTo>
                <a:lnTo>
                  <a:pt x="4580914" y="2576289"/>
                </a:lnTo>
                <a:lnTo>
                  <a:pt x="9144554" y="4976484"/>
                </a:lnTo>
                <a:lnTo>
                  <a:pt x="9144554" y="5147483"/>
                </a:lnTo>
                <a:lnTo>
                  <a:pt x="8654212" y="5147483"/>
                </a:lnTo>
                <a:lnTo>
                  <a:pt x="4579973" y="2575996"/>
                </a:lnTo>
                <a:close/>
                <a:moveTo>
                  <a:pt x="4570160" y="2574459"/>
                </a:moveTo>
                <a:lnTo>
                  <a:pt x="4565211" y="2575996"/>
                </a:lnTo>
                <a:lnTo>
                  <a:pt x="490972" y="5147483"/>
                </a:lnTo>
                <a:lnTo>
                  <a:pt x="629" y="5147483"/>
                </a:lnTo>
                <a:lnTo>
                  <a:pt x="630" y="4976484"/>
                </a:lnTo>
                <a:lnTo>
                  <a:pt x="4564270" y="2576289"/>
                </a:lnTo>
                <a:lnTo>
                  <a:pt x="0" y="3994264"/>
                </a:lnTo>
                <a:lnTo>
                  <a:pt x="0" y="3607878"/>
                </a:lnTo>
                <a:lnTo>
                  <a:pt x="4565931" y="2575415"/>
                </a:lnTo>
                <a:lnTo>
                  <a:pt x="4567137" y="2574781"/>
                </a:lnTo>
                <a:lnTo>
                  <a:pt x="4566244" y="2575344"/>
                </a:lnTo>
                <a:close/>
                <a:moveTo>
                  <a:pt x="630" y="286"/>
                </a:moveTo>
                <a:lnTo>
                  <a:pt x="490972" y="286"/>
                </a:lnTo>
                <a:lnTo>
                  <a:pt x="4565212" y="2571773"/>
                </a:lnTo>
                <a:lnTo>
                  <a:pt x="4567326" y="2572430"/>
                </a:lnTo>
                <a:lnTo>
                  <a:pt x="4569443" y="2572513"/>
                </a:lnTo>
                <a:lnTo>
                  <a:pt x="1786104" y="376"/>
                </a:lnTo>
                <a:lnTo>
                  <a:pt x="2192508" y="376"/>
                </a:lnTo>
                <a:lnTo>
                  <a:pt x="4569471" y="2572514"/>
                </a:lnTo>
                <a:lnTo>
                  <a:pt x="4571301" y="2572587"/>
                </a:lnTo>
                <a:lnTo>
                  <a:pt x="4569599" y="2572654"/>
                </a:lnTo>
                <a:lnTo>
                  <a:pt x="4569627" y="2572684"/>
                </a:lnTo>
                <a:lnTo>
                  <a:pt x="4569595" y="2572654"/>
                </a:lnTo>
                <a:lnTo>
                  <a:pt x="4568222" y="2572708"/>
                </a:lnTo>
                <a:lnTo>
                  <a:pt x="4570160" y="2573310"/>
                </a:lnTo>
                <a:lnTo>
                  <a:pt x="4567604" y="2572732"/>
                </a:lnTo>
                <a:lnTo>
                  <a:pt x="4566783" y="2572765"/>
                </a:lnTo>
                <a:lnTo>
                  <a:pt x="4567137" y="2572988"/>
                </a:lnTo>
                <a:lnTo>
                  <a:pt x="4566717" y="2572767"/>
                </a:lnTo>
                <a:lnTo>
                  <a:pt x="1205" y="2752816"/>
                </a:lnTo>
                <a:lnTo>
                  <a:pt x="1205" y="2392358"/>
                </a:lnTo>
                <a:lnTo>
                  <a:pt x="4565974" y="2572377"/>
                </a:lnTo>
                <a:lnTo>
                  <a:pt x="4565931" y="2572354"/>
                </a:lnTo>
                <a:lnTo>
                  <a:pt x="0" y="1539891"/>
                </a:lnTo>
                <a:lnTo>
                  <a:pt x="0" y="1153505"/>
                </a:lnTo>
                <a:lnTo>
                  <a:pt x="4564271" y="2571481"/>
                </a:lnTo>
                <a:lnTo>
                  <a:pt x="630" y="171286"/>
                </a:lnTo>
                <a:close/>
                <a:moveTo>
                  <a:pt x="9144554" y="286"/>
                </a:moveTo>
                <a:lnTo>
                  <a:pt x="9144554" y="171286"/>
                </a:lnTo>
                <a:lnTo>
                  <a:pt x="4580915" y="2571480"/>
                </a:lnTo>
                <a:lnTo>
                  <a:pt x="9145184" y="1153505"/>
                </a:lnTo>
                <a:lnTo>
                  <a:pt x="9145184" y="1539891"/>
                </a:lnTo>
                <a:lnTo>
                  <a:pt x="4579254" y="2572354"/>
                </a:lnTo>
                <a:lnTo>
                  <a:pt x="4579211" y="2572377"/>
                </a:lnTo>
                <a:lnTo>
                  <a:pt x="9143978" y="2392358"/>
                </a:lnTo>
                <a:lnTo>
                  <a:pt x="9143979" y="2752816"/>
                </a:lnTo>
                <a:lnTo>
                  <a:pt x="4578467" y="2572767"/>
                </a:lnTo>
                <a:lnTo>
                  <a:pt x="4578048" y="2572988"/>
                </a:lnTo>
                <a:lnTo>
                  <a:pt x="4578402" y="2572765"/>
                </a:lnTo>
                <a:lnTo>
                  <a:pt x="4577580" y="2572732"/>
                </a:lnTo>
                <a:lnTo>
                  <a:pt x="4575024" y="2573310"/>
                </a:lnTo>
                <a:lnTo>
                  <a:pt x="4576963" y="2572708"/>
                </a:lnTo>
                <a:lnTo>
                  <a:pt x="4575590" y="2572654"/>
                </a:lnTo>
                <a:lnTo>
                  <a:pt x="4575557" y="2572684"/>
                </a:lnTo>
                <a:lnTo>
                  <a:pt x="4575585" y="2572654"/>
                </a:lnTo>
                <a:lnTo>
                  <a:pt x="4573884" y="2572587"/>
                </a:lnTo>
                <a:lnTo>
                  <a:pt x="4575714" y="2572515"/>
                </a:lnTo>
                <a:lnTo>
                  <a:pt x="6952676" y="376"/>
                </a:lnTo>
                <a:lnTo>
                  <a:pt x="7359080" y="376"/>
                </a:lnTo>
                <a:lnTo>
                  <a:pt x="4575742" y="2572513"/>
                </a:lnTo>
                <a:lnTo>
                  <a:pt x="4577858" y="2572430"/>
                </a:lnTo>
                <a:lnTo>
                  <a:pt x="4579973" y="2571773"/>
                </a:lnTo>
                <a:lnTo>
                  <a:pt x="8654212" y="286"/>
                </a:lnTo>
                <a:close/>
                <a:moveTo>
                  <a:pt x="3219926" y="0"/>
                </a:moveTo>
                <a:lnTo>
                  <a:pt x="4568537" y="2564195"/>
                </a:lnTo>
                <a:lnTo>
                  <a:pt x="4571749" y="2549991"/>
                </a:lnTo>
                <a:lnTo>
                  <a:pt x="3779558" y="38"/>
                </a:lnTo>
                <a:lnTo>
                  <a:pt x="3996832" y="38"/>
                </a:lnTo>
                <a:lnTo>
                  <a:pt x="4572260" y="2544793"/>
                </a:lnTo>
                <a:lnTo>
                  <a:pt x="4471935" y="837"/>
                </a:lnTo>
                <a:lnTo>
                  <a:pt x="4674477" y="837"/>
                </a:lnTo>
                <a:lnTo>
                  <a:pt x="4574412" y="2538215"/>
                </a:lnTo>
                <a:lnTo>
                  <a:pt x="5148352" y="38"/>
                </a:lnTo>
                <a:lnTo>
                  <a:pt x="5365626" y="38"/>
                </a:lnTo>
                <a:lnTo>
                  <a:pt x="4574021" y="2548106"/>
                </a:lnTo>
                <a:lnTo>
                  <a:pt x="4573871" y="2551916"/>
                </a:lnTo>
                <a:lnTo>
                  <a:pt x="4576648" y="2564195"/>
                </a:lnTo>
                <a:lnTo>
                  <a:pt x="5925258" y="0"/>
                </a:lnTo>
                <a:lnTo>
                  <a:pt x="6195680" y="0"/>
                </a:lnTo>
                <a:lnTo>
                  <a:pt x="4576812" y="2564920"/>
                </a:lnTo>
                <a:lnTo>
                  <a:pt x="4577948" y="2569947"/>
                </a:lnTo>
                <a:lnTo>
                  <a:pt x="4576527" y="2565371"/>
                </a:lnTo>
                <a:lnTo>
                  <a:pt x="4573542" y="2570100"/>
                </a:lnTo>
                <a:lnTo>
                  <a:pt x="4576342" y="2564777"/>
                </a:lnTo>
                <a:lnTo>
                  <a:pt x="4573699" y="2556271"/>
                </a:lnTo>
                <a:lnTo>
                  <a:pt x="4573206" y="2568777"/>
                </a:lnTo>
                <a:lnTo>
                  <a:pt x="4572575" y="2552763"/>
                </a:lnTo>
                <a:lnTo>
                  <a:pt x="4568842" y="2564777"/>
                </a:lnTo>
                <a:lnTo>
                  <a:pt x="4571642" y="2570100"/>
                </a:lnTo>
                <a:lnTo>
                  <a:pt x="4568658" y="2565371"/>
                </a:lnTo>
                <a:lnTo>
                  <a:pt x="4567236" y="2569947"/>
                </a:lnTo>
                <a:lnTo>
                  <a:pt x="4568373" y="2564920"/>
                </a:lnTo>
                <a:lnTo>
                  <a:pt x="2949504" y="0"/>
                </a:lnTo>
                <a:close/>
              </a:path>
            </a:pathLst>
          </a:custGeom>
          <a:gradFill>
            <a:gsLst>
              <a:gs pos="0">
                <a:schemeClr val="bg1">
                  <a:alpha val="1000"/>
                </a:schemeClr>
              </a:gs>
              <a:gs pos="100000">
                <a:schemeClr val="bg1">
                  <a:alpha val="1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105150"/>
            <a:ext cx="7315200" cy="7620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2100">
                <a:solidFill>
                  <a:schemeClr val="tx1"/>
                </a:solidFill>
              </a:defRPr>
            </a:lvl1pPr>
            <a:lvl2pPr marL="4571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62" name="Rectangle 61"/>
          <p:cNvSpPr/>
          <p:nvPr/>
        </p:nvSpPr>
        <p:spPr bwMode="hidden">
          <a:xfrm>
            <a:off x="0" y="1428751"/>
            <a:ext cx="9144000" cy="161118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>
              <a:lnSpc>
                <a:spcPct val="90000"/>
              </a:lnSpc>
            </a:pPr>
            <a:endParaRPr sz="2400">
              <a:solidFill>
                <a:schemeClr val="tx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428751"/>
            <a:ext cx="7315200" cy="1610945"/>
          </a:xfrm>
        </p:spPr>
        <p:txBody>
          <a:bodyPr anchor="ctr">
            <a:normAutofit/>
          </a:bodyPr>
          <a:lstStyle>
            <a:lvl1pPr algn="l">
              <a:defRPr sz="3300" cap="all" normalizeH="0" baseline="0"/>
            </a:lvl1pPr>
          </a:lstStyle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4997196"/>
            <a:ext cx="556260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>
                <a:solidFill>
                  <a:schemeClr val="tx1"/>
                </a:solidFill>
              </a:defRPr>
            </a:lvl1pPr>
          </a:lstStyle>
          <a:p>
            <a:r>
              <a:rPr lang="sk-SK"/>
              <a:t>© 2024 Keith A. Pray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lternate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-836"/>
            <a:ext cx="5715000" cy="5144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7400" y="361950"/>
            <a:ext cx="2971800" cy="1066800"/>
          </a:xfrm>
        </p:spPr>
        <p:txBody>
          <a:bodyPr anchor="b" anchorCtr="0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1000" y="361950"/>
            <a:ext cx="4953001" cy="4381501"/>
          </a:xfrm>
          <a:noFill/>
          <a:ln w="9525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181" indent="0">
              <a:buNone/>
              <a:defRPr sz="2800"/>
            </a:lvl2pPr>
            <a:lvl3pPr marL="914362" indent="0">
              <a:buNone/>
              <a:defRPr sz="2400"/>
            </a:lvl3pPr>
            <a:lvl4pPr marL="1371543" indent="0">
              <a:buNone/>
              <a:defRPr sz="2000"/>
            </a:lvl4pPr>
            <a:lvl5pPr marL="1828724" indent="0">
              <a:buNone/>
              <a:defRPr sz="2000"/>
            </a:lvl5pPr>
            <a:lvl6pPr marL="2285905" indent="0">
              <a:buNone/>
              <a:defRPr sz="2000"/>
            </a:lvl6pPr>
            <a:lvl7pPr marL="2743086" indent="0">
              <a:buNone/>
              <a:defRPr sz="2000"/>
            </a:lvl7pPr>
            <a:lvl8pPr marL="3200266" indent="0">
              <a:buNone/>
              <a:defRPr sz="2000"/>
            </a:lvl8pPr>
            <a:lvl9pPr marL="3657448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67400" y="1581150"/>
            <a:ext cx="2971800" cy="32004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500">
                <a:solidFill>
                  <a:schemeClr val="tx1"/>
                </a:solidFill>
              </a:defRPr>
            </a:lvl1pPr>
            <a:lvl2pPr marL="457181" indent="0">
              <a:buNone/>
              <a:defRPr sz="1200"/>
            </a:lvl2pPr>
            <a:lvl3pPr marL="914362" indent="0">
              <a:buNone/>
              <a:defRPr sz="1000"/>
            </a:lvl3pPr>
            <a:lvl4pPr marL="1371543" indent="0">
              <a:buNone/>
              <a:defRPr sz="900"/>
            </a:lvl4pPr>
            <a:lvl5pPr marL="1828724" indent="0">
              <a:buNone/>
              <a:defRPr sz="900"/>
            </a:lvl5pPr>
            <a:lvl6pPr marL="2285905" indent="0">
              <a:buNone/>
              <a:defRPr sz="900"/>
            </a:lvl6pPr>
            <a:lvl7pPr marL="2743086" indent="0">
              <a:buNone/>
              <a:defRPr sz="900"/>
            </a:lvl7pPr>
            <a:lvl8pPr marL="3200266" indent="0">
              <a:buNone/>
              <a:defRPr sz="900"/>
            </a:lvl8pPr>
            <a:lvl9pPr marL="365744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76303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2002453">
              <a:defRPr baseline="0"/>
            </a:lvl6pPr>
            <a:lvl7pPr marL="2002453">
              <a:defRPr baseline="0"/>
            </a:lvl7pPr>
            <a:lvl8pPr marL="2002453">
              <a:defRPr baseline="0"/>
            </a:lvl8pPr>
            <a:lvl9pPr marL="2002453">
              <a:defRPr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2024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31994" y="361950"/>
            <a:ext cx="1383347" cy="43434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61950"/>
            <a:ext cx="6781800" cy="4343401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2024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2024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sosceles Triangle 5"/>
          <p:cNvSpPr/>
          <p:nvPr/>
        </p:nvSpPr>
        <p:spPr>
          <a:xfrm>
            <a:off x="-1205" y="-836"/>
            <a:ext cx="9145184" cy="5147769"/>
          </a:xfrm>
          <a:custGeom>
            <a:avLst/>
            <a:gdLst/>
            <a:ahLst/>
            <a:cxnLst/>
            <a:rect l="l" t="t" r="r" b="b"/>
            <a:pathLst>
              <a:path w="9145184" h="5147769">
                <a:moveTo>
                  <a:pt x="4573206" y="2611793"/>
                </a:moveTo>
                <a:lnTo>
                  <a:pt x="4673081" y="5144337"/>
                </a:lnTo>
                <a:lnTo>
                  <a:pt x="4473331" y="5144337"/>
                </a:lnTo>
                <a:close/>
                <a:moveTo>
                  <a:pt x="4571642" y="2577669"/>
                </a:moveTo>
                <a:lnTo>
                  <a:pt x="4568842" y="2582993"/>
                </a:lnTo>
                <a:lnTo>
                  <a:pt x="4572592" y="2595063"/>
                </a:lnTo>
                <a:lnTo>
                  <a:pt x="4576342" y="2582993"/>
                </a:lnTo>
                <a:lnTo>
                  <a:pt x="4573542" y="2577669"/>
                </a:lnTo>
                <a:lnTo>
                  <a:pt x="4576527" y="2582398"/>
                </a:lnTo>
                <a:lnTo>
                  <a:pt x="4577948" y="2577822"/>
                </a:lnTo>
                <a:lnTo>
                  <a:pt x="4576812" y="2582849"/>
                </a:lnTo>
                <a:lnTo>
                  <a:pt x="6195680" y="5147769"/>
                </a:lnTo>
                <a:lnTo>
                  <a:pt x="5925258" y="5147769"/>
                </a:lnTo>
                <a:lnTo>
                  <a:pt x="4576648" y="2583574"/>
                </a:lnTo>
                <a:lnTo>
                  <a:pt x="4573436" y="2597778"/>
                </a:lnTo>
                <a:lnTo>
                  <a:pt x="5365626" y="5147732"/>
                </a:lnTo>
                <a:lnTo>
                  <a:pt x="5148352" y="5147731"/>
                </a:lnTo>
                <a:lnTo>
                  <a:pt x="4572592" y="2601509"/>
                </a:lnTo>
                <a:lnTo>
                  <a:pt x="3996832" y="5147731"/>
                </a:lnTo>
                <a:lnTo>
                  <a:pt x="3779558" y="5147732"/>
                </a:lnTo>
                <a:lnTo>
                  <a:pt x="4571749" y="2597778"/>
                </a:lnTo>
                <a:lnTo>
                  <a:pt x="4568537" y="2583574"/>
                </a:lnTo>
                <a:lnTo>
                  <a:pt x="3219926" y="5147769"/>
                </a:lnTo>
                <a:lnTo>
                  <a:pt x="2949504" y="5147769"/>
                </a:lnTo>
                <a:lnTo>
                  <a:pt x="4568373" y="2582849"/>
                </a:lnTo>
                <a:lnTo>
                  <a:pt x="4567236" y="2577822"/>
                </a:lnTo>
                <a:lnTo>
                  <a:pt x="4568658" y="2582398"/>
                </a:lnTo>
                <a:close/>
                <a:moveTo>
                  <a:pt x="4575557" y="2575085"/>
                </a:moveTo>
                <a:lnTo>
                  <a:pt x="7359080" y="5147393"/>
                </a:lnTo>
                <a:lnTo>
                  <a:pt x="6952676" y="5147393"/>
                </a:lnTo>
                <a:close/>
                <a:moveTo>
                  <a:pt x="4569627" y="2575085"/>
                </a:moveTo>
                <a:lnTo>
                  <a:pt x="2192508" y="5147393"/>
                </a:lnTo>
                <a:lnTo>
                  <a:pt x="1786104" y="5147393"/>
                </a:lnTo>
                <a:close/>
                <a:moveTo>
                  <a:pt x="4575024" y="2574459"/>
                </a:moveTo>
                <a:lnTo>
                  <a:pt x="4578940" y="2575344"/>
                </a:lnTo>
                <a:lnTo>
                  <a:pt x="4578048" y="2574781"/>
                </a:lnTo>
                <a:lnTo>
                  <a:pt x="4579253" y="2575415"/>
                </a:lnTo>
                <a:lnTo>
                  <a:pt x="9145184" y="3607878"/>
                </a:lnTo>
                <a:lnTo>
                  <a:pt x="9145184" y="3994264"/>
                </a:lnTo>
                <a:lnTo>
                  <a:pt x="4580914" y="2576289"/>
                </a:lnTo>
                <a:lnTo>
                  <a:pt x="9144554" y="4976484"/>
                </a:lnTo>
                <a:lnTo>
                  <a:pt x="9144554" y="5147483"/>
                </a:lnTo>
                <a:lnTo>
                  <a:pt x="8654212" y="5147483"/>
                </a:lnTo>
                <a:lnTo>
                  <a:pt x="4579973" y="2575996"/>
                </a:lnTo>
                <a:close/>
                <a:moveTo>
                  <a:pt x="4570160" y="2574459"/>
                </a:moveTo>
                <a:lnTo>
                  <a:pt x="4565211" y="2575996"/>
                </a:lnTo>
                <a:lnTo>
                  <a:pt x="490972" y="5147483"/>
                </a:lnTo>
                <a:lnTo>
                  <a:pt x="629" y="5147483"/>
                </a:lnTo>
                <a:lnTo>
                  <a:pt x="630" y="4976484"/>
                </a:lnTo>
                <a:lnTo>
                  <a:pt x="4564270" y="2576289"/>
                </a:lnTo>
                <a:lnTo>
                  <a:pt x="0" y="3994264"/>
                </a:lnTo>
                <a:lnTo>
                  <a:pt x="0" y="3607878"/>
                </a:lnTo>
                <a:lnTo>
                  <a:pt x="4565931" y="2575415"/>
                </a:lnTo>
                <a:lnTo>
                  <a:pt x="4567137" y="2574781"/>
                </a:lnTo>
                <a:lnTo>
                  <a:pt x="4566244" y="2575344"/>
                </a:lnTo>
                <a:close/>
                <a:moveTo>
                  <a:pt x="630" y="286"/>
                </a:moveTo>
                <a:lnTo>
                  <a:pt x="490972" y="286"/>
                </a:lnTo>
                <a:lnTo>
                  <a:pt x="4565212" y="2571773"/>
                </a:lnTo>
                <a:lnTo>
                  <a:pt x="4567326" y="2572430"/>
                </a:lnTo>
                <a:lnTo>
                  <a:pt x="4569443" y="2572513"/>
                </a:lnTo>
                <a:lnTo>
                  <a:pt x="1786104" y="376"/>
                </a:lnTo>
                <a:lnTo>
                  <a:pt x="2192508" y="376"/>
                </a:lnTo>
                <a:lnTo>
                  <a:pt x="4569471" y="2572514"/>
                </a:lnTo>
                <a:lnTo>
                  <a:pt x="4571301" y="2572587"/>
                </a:lnTo>
                <a:lnTo>
                  <a:pt x="4569599" y="2572654"/>
                </a:lnTo>
                <a:lnTo>
                  <a:pt x="4569627" y="2572684"/>
                </a:lnTo>
                <a:lnTo>
                  <a:pt x="4569595" y="2572654"/>
                </a:lnTo>
                <a:lnTo>
                  <a:pt x="4568222" y="2572708"/>
                </a:lnTo>
                <a:lnTo>
                  <a:pt x="4570160" y="2573310"/>
                </a:lnTo>
                <a:lnTo>
                  <a:pt x="4567604" y="2572732"/>
                </a:lnTo>
                <a:lnTo>
                  <a:pt x="4566783" y="2572765"/>
                </a:lnTo>
                <a:lnTo>
                  <a:pt x="4567137" y="2572988"/>
                </a:lnTo>
                <a:lnTo>
                  <a:pt x="4566717" y="2572767"/>
                </a:lnTo>
                <a:lnTo>
                  <a:pt x="1205" y="2752816"/>
                </a:lnTo>
                <a:lnTo>
                  <a:pt x="1205" y="2392358"/>
                </a:lnTo>
                <a:lnTo>
                  <a:pt x="4565974" y="2572377"/>
                </a:lnTo>
                <a:lnTo>
                  <a:pt x="4565931" y="2572354"/>
                </a:lnTo>
                <a:lnTo>
                  <a:pt x="0" y="1539891"/>
                </a:lnTo>
                <a:lnTo>
                  <a:pt x="0" y="1153505"/>
                </a:lnTo>
                <a:lnTo>
                  <a:pt x="4564271" y="2571481"/>
                </a:lnTo>
                <a:lnTo>
                  <a:pt x="630" y="171286"/>
                </a:lnTo>
                <a:close/>
                <a:moveTo>
                  <a:pt x="9144554" y="286"/>
                </a:moveTo>
                <a:lnTo>
                  <a:pt x="9144554" y="171286"/>
                </a:lnTo>
                <a:lnTo>
                  <a:pt x="4580915" y="2571480"/>
                </a:lnTo>
                <a:lnTo>
                  <a:pt x="9145184" y="1153505"/>
                </a:lnTo>
                <a:lnTo>
                  <a:pt x="9145184" y="1539891"/>
                </a:lnTo>
                <a:lnTo>
                  <a:pt x="4579254" y="2572354"/>
                </a:lnTo>
                <a:lnTo>
                  <a:pt x="4579211" y="2572377"/>
                </a:lnTo>
                <a:lnTo>
                  <a:pt x="9143978" y="2392358"/>
                </a:lnTo>
                <a:lnTo>
                  <a:pt x="9143979" y="2752816"/>
                </a:lnTo>
                <a:lnTo>
                  <a:pt x="4578467" y="2572767"/>
                </a:lnTo>
                <a:lnTo>
                  <a:pt x="4578048" y="2572988"/>
                </a:lnTo>
                <a:lnTo>
                  <a:pt x="4578402" y="2572765"/>
                </a:lnTo>
                <a:lnTo>
                  <a:pt x="4577580" y="2572732"/>
                </a:lnTo>
                <a:lnTo>
                  <a:pt x="4575024" y="2573310"/>
                </a:lnTo>
                <a:lnTo>
                  <a:pt x="4576963" y="2572708"/>
                </a:lnTo>
                <a:lnTo>
                  <a:pt x="4575590" y="2572654"/>
                </a:lnTo>
                <a:lnTo>
                  <a:pt x="4575557" y="2572684"/>
                </a:lnTo>
                <a:lnTo>
                  <a:pt x="4575585" y="2572654"/>
                </a:lnTo>
                <a:lnTo>
                  <a:pt x="4573884" y="2572587"/>
                </a:lnTo>
                <a:lnTo>
                  <a:pt x="4575714" y="2572515"/>
                </a:lnTo>
                <a:lnTo>
                  <a:pt x="6952676" y="376"/>
                </a:lnTo>
                <a:lnTo>
                  <a:pt x="7359080" y="376"/>
                </a:lnTo>
                <a:lnTo>
                  <a:pt x="4575742" y="2572513"/>
                </a:lnTo>
                <a:lnTo>
                  <a:pt x="4577858" y="2572430"/>
                </a:lnTo>
                <a:lnTo>
                  <a:pt x="4579973" y="2571773"/>
                </a:lnTo>
                <a:lnTo>
                  <a:pt x="8654212" y="286"/>
                </a:lnTo>
                <a:close/>
                <a:moveTo>
                  <a:pt x="3219926" y="0"/>
                </a:moveTo>
                <a:lnTo>
                  <a:pt x="4568537" y="2564195"/>
                </a:lnTo>
                <a:lnTo>
                  <a:pt x="4571749" y="2549991"/>
                </a:lnTo>
                <a:lnTo>
                  <a:pt x="3779558" y="38"/>
                </a:lnTo>
                <a:lnTo>
                  <a:pt x="3996832" y="38"/>
                </a:lnTo>
                <a:lnTo>
                  <a:pt x="4572260" y="2544793"/>
                </a:lnTo>
                <a:lnTo>
                  <a:pt x="4471935" y="837"/>
                </a:lnTo>
                <a:lnTo>
                  <a:pt x="4674477" y="837"/>
                </a:lnTo>
                <a:lnTo>
                  <a:pt x="4574412" y="2538215"/>
                </a:lnTo>
                <a:lnTo>
                  <a:pt x="5148352" y="38"/>
                </a:lnTo>
                <a:lnTo>
                  <a:pt x="5365626" y="38"/>
                </a:lnTo>
                <a:lnTo>
                  <a:pt x="4574021" y="2548106"/>
                </a:lnTo>
                <a:lnTo>
                  <a:pt x="4573871" y="2551916"/>
                </a:lnTo>
                <a:lnTo>
                  <a:pt x="4576648" y="2564195"/>
                </a:lnTo>
                <a:lnTo>
                  <a:pt x="5925258" y="0"/>
                </a:lnTo>
                <a:lnTo>
                  <a:pt x="6195680" y="0"/>
                </a:lnTo>
                <a:lnTo>
                  <a:pt x="4576812" y="2564920"/>
                </a:lnTo>
                <a:lnTo>
                  <a:pt x="4577948" y="2569947"/>
                </a:lnTo>
                <a:lnTo>
                  <a:pt x="4576527" y="2565371"/>
                </a:lnTo>
                <a:lnTo>
                  <a:pt x="4573542" y="2570100"/>
                </a:lnTo>
                <a:lnTo>
                  <a:pt x="4576342" y="2564777"/>
                </a:lnTo>
                <a:lnTo>
                  <a:pt x="4573699" y="2556271"/>
                </a:lnTo>
                <a:lnTo>
                  <a:pt x="4573206" y="2568777"/>
                </a:lnTo>
                <a:lnTo>
                  <a:pt x="4572575" y="2552763"/>
                </a:lnTo>
                <a:lnTo>
                  <a:pt x="4568842" y="2564777"/>
                </a:lnTo>
                <a:lnTo>
                  <a:pt x="4571642" y="2570100"/>
                </a:lnTo>
                <a:lnTo>
                  <a:pt x="4568658" y="2565371"/>
                </a:lnTo>
                <a:lnTo>
                  <a:pt x="4567236" y="2569947"/>
                </a:lnTo>
                <a:lnTo>
                  <a:pt x="4568373" y="2564920"/>
                </a:lnTo>
                <a:lnTo>
                  <a:pt x="2949504" y="0"/>
                </a:lnTo>
                <a:close/>
              </a:path>
            </a:pathLst>
          </a:custGeom>
          <a:gradFill>
            <a:gsLst>
              <a:gs pos="0">
                <a:schemeClr val="bg1">
                  <a:alpha val="1000"/>
                </a:schemeClr>
              </a:gs>
              <a:gs pos="100000">
                <a:schemeClr val="bg1">
                  <a:alpha val="1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143000"/>
            <a:ext cx="7315200" cy="1494448"/>
          </a:xfrm>
        </p:spPr>
        <p:txBody>
          <a:bodyPr anchor="b" anchorCtr="0">
            <a:noAutofit/>
          </a:bodyPr>
          <a:lstStyle>
            <a:lvl1pPr algn="ctr">
              <a:defRPr sz="3300" b="0" cap="all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24150"/>
            <a:ext cx="7315200" cy="762000"/>
          </a:xfrm>
        </p:spPr>
        <p:txBody>
          <a:bodyPr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100">
                <a:solidFill>
                  <a:schemeClr val="tx1"/>
                </a:solidFill>
              </a:defRPr>
            </a:lvl1pPr>
            <a:lvl2pPr marL="45718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2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4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2024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352551"/>
            <a:ext cx="3733800" cy="3352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>
              <a:defRPr sz="1100"/>
            </a:lvl6pPr>
            <a:lvl7pPr marL="2002453">
              <a:defRPr sz="1100"/>
            </a:lvl7pPr>
            <a:lvl8pPr marL="2002453">
              <a:defRPr sz="1100"/>
            </a:lvl8pPr>
            <a:lvl9pPr marL="2002453"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352551"/>
            <a:ext cx="3733800" cy="3352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 marL="2002453">
              <a:defRPr sz="1100" baseline="0"/>
            </a:lvl6pPr>
            <a:lvl7pPr marL="2002453">
              <a:defRPr sz="1100" baseline="0"/>
            </a:lvl7pPr>
            <a:lvl8pPr marL="2002453">
              <a:defRPr sz="1100" baseline="0"/>
            </a:lvl8pPr>
            <a:lvl9pPr marL="2002453">
              <a:defRPr sz="11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2024 Keith A. Pray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352550"/>
            <a:ext cx="3733800" cy="685800"/>
          </a:xfrm>
        </p:spPr>
        <p:txBody>
          <a:bodyPr anchor="ctr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2100" b="0">
                <a:solidFill>
                  <a:schemeClr val="tx1"/>
                </a:solidFill>
              </a:defRPr>
            </a:lvl1pPr>
            <a:lvl2pPr marL="457181" indent="0">
              <a:buNone/>
              <a:defRPr sz="2000" b="1"/>
            </a:lvl2pPr>
            <a:lvl3pPr marL="914362" indent="0">
              <a:buNone/>
              <a:defRPr sz="1800" b="1"/>
            </a:lvl3pPr>
            <a:lvl4pPr marL="1371543" indent="0">
              <a:buNone/>
              <a:defRPr sz="1600" b="1"/>
            </a:lvl4pPr>
            <a:lvl5pPr marL="1828724" indent="0">
              <a:buNone/>
              <a:defRPr sz="1600" b="1"/>
            </a:lvl5pPr>
            <a:lvl6pPr marL="2285905" indent="0">
              <a:buNone/>
              <a:defRPr sz="1600" b="1"/>
            </a:lvl6pPr>
            <a:lvl7pPr marL="2743086" indent="0">
              <a:buNone/>
              <a:defRPr sz="1600" b="1"/>
            </a:lvl7pPr>
            <a:lvl8pPr marL="3200266" indent="0">
              <a:buNone/>
              <a:defRPr sz="1600" b="1"/>
            </a:lvl8pPr>
            <a:lvl9pPr marL="365744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038350"/>
            <a:ext cx="3733800" cy="26670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 marL="2002453">
              <a:defRPr sz="1100"/>
            </a:lvl6pPr>
            <a:lvl7pPr marL="2002453">
              <a:defRPr sz="1100"/>
            </a:lvl7pPr>
            <a:lvl8pPr marL="2002453">
              <a:defRPr sz="1100"/>
            </a:lvl8pPr>
            <a:lvl9pPr marL="2002453"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400" y="1352550"/>
            <a:ext cx="3733800" cy="685800"/>
          </a:xfrm>
        </p:spPr>
        <p:txBody>
          <a:bodyPr anchor="ctr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2100" b="0">
                <a:solidFill>
                  <a:schemeClr val="tx1"/>
                </a:solidFill>
              </a:defRPr>
            </a:lvl1pPr>
            <a:lvl2pPr marL="457181" indent="0">
              <a:buNone/>
              <a:defRPr sz="2000" b="1"/>
            </a:lvl2pPr>
            <a:lvl3pPr marL="914362" indent="0">
              <a:buNone/>
              <a:defRPr sz="1800" b="1"/>
            </a:lvl3pPr>
            <a:lvl4pPr marL="1371543" indent="0">
              <a:buNone/>
              <a:defRPr sz="1600" b="1"/>
            </a:lvl4pPr>
            <a:lvl5pPr marL="1828724" indent="0">
              <a:buNone/>
              <a:defRPr sz="1600" b="1"/>
            </a:lvl5pPr>
            <a:lvl6pPr marL="2285905" indent="0">
              <a:buNone/>
              <a:defRPr sz="1600" b="1"/>
            </a:lvl6pPr>
            <a:lvl7pPr marL="2743086" indent="0">
              <a:buNone/>
              <a:defRPr sz="1600" b="1"/>
            </a:lvl7pPr>
            <a:lvl8pPr marL="3200266" indent="0">
              <a:buNone/>
              <a:defRPr sz="1600" b="1"/>
            </a:lvl8pPr>
            <a:lvl9pPr marL="365744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400" y="2038350"/>
            <a:ext cx="3733800" cy="26670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 marL="2002453">
              <a:defRPr sz="1100"/>
            </a:lvl6pPr>
            <a:lvl7pPr marL="2002453">
              <a:defRPr sz="1100"/>
            </a:lvl7pPr>
            <a:lvl8pPr marL="2002453">
              <a:defRPr sz="1100" baseline="0"/>
            </a:lvl8pPr>
            <a:lvl9pPr marL="2002453">
              <a:defRPr sz="11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2024 Keith A. Pray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2024 Keith A. Pray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0" y="-836"/>
            <a:ext cx="5715000" cy="5144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7400" y="361950"/>
            <a:ext cx="2971800" cy="1066800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white">
          <a:xfrm>
            <a:off x="381000" y="361950"/>
            <a:ext cx="4953000" cy="4381501"/>
          </a:xfrm>
        </p:spPr>
        <p:txBody>
          <a:bodyPr>
            <a:normAutofit/>
          </a:bodyPr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67400" y="1581150"/>
            <a:ext cx="2971800" cy="320040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1200"/>
              </a:spcBef>
              <a:buNone/>
              <a:defRPr sz="1500">
                <a:solidFill>
                  <a:schemeClr val="tx1"/>
                </a:solidFill>
              </a:defRPr>
            </a:lvl1pPr>
            <a:lvl2pPr marL="457181" indent="0">
              <a:buNone/>
              <a:defRPr sz="1200"/>
            </a:lvl2pPr>
            <a:lvl3pPr marL="914362" indent="0">
              <a:buNone/>
              <a:defRPr sz="1000"/>
            </a:lvl3pPr>
            <a:lvl4pPr marL="1371543" indent="0">
              <a:buNone/>
              <a:defRPr sz="900"/>
            </a:lvl4pPr>
            <a:lvl5pPr marL="1828724" indent="0">
              <a:buNone/>
              <a:defRPr sz="900"/>
            </a:lvl5pPr>
            <a:lvl6pPr marL="2285905" indent="0">
              <a:buNone/>
              <a:defRPr sz="900"/>
            </a:lvl6pPr>
            <a:lvl7pPr marL="2743086" indent="0">
              <a:buNone/>
              <a:defRPr sz="900"/>
            </a:lvl7pPr>
            <a:lvl8pPr marL="3200266" indent="0">
              <a:buNone/>
              <a:defRPr sz="900"/>
            </a:lvl8pPr>
            <a:lvl9pPr marL="365744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sosceles Triangle 5"/>
          <p:cNvSpPr/>
          <p:nvPr/>
        </p:nvSpPr>
        <p:spPr>
          <a:xfrm>
            <a:off x="-1205" y="-836"/>
            <a:ext cx="9145184" cy="5147769"/>
          </a:xfrm>
          <a:custGeom>
            <a:avLst/>
            <a:gdLst/>
            <a:ahLst/>
            <a:cxnLst/>
            <a:rect l="l" t="t" r="r" b="b"/>
            <a:pathLst>
              <a:path w="9145184" h="5147769">
                <a:moveTo>
                  <a:pt x="4573206" y="2611793"/>
                </a:moveTo>
                <a:lnTo>
                  <a:pt x="4673081" y="5144337"/>
                </a:lnTo>
                <a:lnTo>
                  <a:pt x="4473331" y="5144337"/>
                </a:lnTo>
                <a:close/>
                <a:moveTo>
                  <a:pt x="4571642" y="2577669"/>
                </a:moveTo>
                <a:lnTo>
                  <a:pt x="4568842" y="2582993"/>
                </a:lnTo>
                <a:lnTo>
                  <a:pt x="4572592" y="2595063"/>
                </a:lnTo>
                <a:lnTo>
                  <a:pt x="4576342" y="2582993"/>
                </a:lnTo>
                <a:lnTo>
                  <a:pt x="4573542" y="2577669"/>
                </a:lnTo>
                <a:lnTo>
                  <a:pt x="4576527" y="2582398"/>
                </a:lnTo>
                <a:lnTo>
                  <a:pt x="4577948" y="2577822"/>
                </a:lnTo>
                <a:lnTo>
                  <a:pt x="4576812" y="2582849"/>
                </a:lnTo>
                <a:lnTo>
                  <a:pt x="6195680" y="5147769"/>
                </a:lnTo>
                <a:lnTo>
                  <a:pt x="5925258" y="5147769"/>
                </a:lnTo>
                <a:lnTo>
                  <a:pt x="4576648" y="2583574"/>
                </a:lnTo>
                <a:lnTo>
                  <a:pt x="4573436" y="2597778"/>
                </a:lnTo>
                <a:lnTo>
                  <a:pt x="5365626" y="5147732"/>
                </a:lnTo>
                <a:lnTo>
                  <a:pt x="5148352" y="5147731"/>
                </a:lnTo>
                <a:lnTo>
                  <a:pt x="4572592" y="2601509"/>
                </a:lnTo>
                <a:lnTo>
                  <a:pt x="3996832" y="5147731"/>
                </a:lnTo>
                <a:lnTo>
                  <a:pt x="3779558" y="5147732"/>
                </a:lnTo>
                <a:lnTo>
                  <a:pt x="4571749" y="2597778"/>
                </a:lnTo>
                <a:lnTo>
                  <a:pt x="4568537" y="2583574"/>
                </a:lnTo>
                <a:lnTo>
                  <a:pt x="3219926" y="5147769"/>
                </a:lnTo>
                <a:lnTo>
                  <a:pt x="2949504" y="5147769"/>
                </a:lnTo>
                <a:lnTo>
                  <a:pt x="4568373" y="2582849"/>
                </a:lnTo>
                <a:lnTo>
                  <a:pt x="4567236" y="2577822"/>
                </a:lnTo>
                <a:lnTo>
                  <a:pt x="4568658" y="2582398"/>
                </a:lnTo>
                <a:close/>
                <a:moveTo>
                  <a:pt x="4575557" y="2575085"/>
                </a:moveTo>
                <a:lnTo>
                  <a:pt x="7359080" y="5147393"/>
                </a:lnTo>
                <a:lnTo>
                  <a:pt x="6952676" y="5147393"/>
                </a:lnTo>
                <a:close/>
                <a:moveTo>
                  <a:pt x="4569627" y="2575085"/>
                </a:moveTo>
                <a:lnTo>
                  <a:pt x="2192508" y="5147393"/>
                </a:lnTo>
                <a:lnTo>
                  <a:pt x="1786104" y="5147393"/>
                </a:lnTo>
                <a:close/>
                <a:moveTo>
                  <a:pt x="4575024" y="2574459"/>
                </a:moveTo>
                <a:lnTo>
                  <a:pt x="4578940" y="2575344"/>
                </a:lnTo>
                <a:lnTo>
                  <a:pt x="4578048" y="2574781"/>
                </a:lnTo>
                <a:lnTo>
                  <a:pt x="4579253" y="2575415"/>
                </a:lnTo>
                <a:lnTo>
                  <a:pt x="9145184" y="3607878"/>
                </a:lnTo>
                <a:lnTo>
                  <a:pt x="9145184" y="3994264"/>
                </a:lnTo>
                <a:lnTo>
                  <a:pt x="4580914" y="2576289"/>
                </a:lnTo>
                <a:lnTo>
                  <a:pt x="9144554" y="4976484"/>
                </a:lnTo>
                <a:lnTo>
                  <a:pt x="9144554" y="5147483"/>
                </a:lnTo>
                <a:lnTo>
                  <a:pt x="8654212" y="5147483"/>
                </a:lnTo>
                <a:lnTo>
                  <a:pt x="4579973" y="2575996"/>
                </a:lnTo>
                <a:close/>
                <a:moveTo>
                  <a:pt x="4570160" y="2574459"/>
                </a:moveTo>
                <a:lnTo>
                  <a:pt x="4565211" y="2575996"/>
                </a:lnTo>
                <a:lnTo>
                  <a:pt x="490972" y="5147483"/>
                </a:lnTo>
                <a:lnTo>
                  <a:pt x="629" y="5147483"/>
                </a:lnTo>
                <a:lnTo>
                  <a:pt x="630" y="4976484"/>
                </a:lnTo>
                <a:lnTo>
                  <a:pt x="4564270" y="2576289"/>
                </a:lnTo>
                <a:lnTo>
                  <a:pt x="0" y="3994264"/>
                </a:lnTo>
                <a:lnTo>
                  <a:pt x="0" y="3607878"/>
                </a:lnTo>
                <a:lnTo>
                  <a:pt x="4565931" y="2575415"/>
                </a:lnTo>
                <a:lnTo>
                  <a:pt x="4567137" y="2574781"/>
                </a:lnTo>
                <a:lnTo>
                  <a:pt x="4566244" y="2575344"/>
                </a:lnTo>
                <a:close/>
                <a:moveTo>
                  <a:pt x="630" y="286"/>
                </a:moveTo>
                <a:lnTo>
                  <a:pt x="490972" y="286"/>
                </a:lnTo>
                <a:lnTo>
                  <a:pt x="4565212" y="2571773"/>
                </a:lnTo>
                <a:lnTo>
                  <a:pt x="4567326" y="2572430"/>
                </a:lnTo>
                <a:lnTo>
                  <a:pt x="4569443" y="2572513"/>
                </a:lnTo>
                <a:lnTo>
                  <a:pt x="1786104" y="376"/>
                </a:lnTo>
                <a:lnTo>
                  <a:pt x="2192508" y="376"/>
                </a:lnTo>
                <a:lnTo>
                  <a:pt x="4569471" y="2572514"/>
                </a:lnTo>
                <a:lnTo>
                  <a:pt x="4571301" y="2572587"/>
                </a:lnTo>
                <a:lnTo>
                  <a:pt x="4569599" y="2572654"/>
                </a:lnTo>
                <a:lnTo>
                  <a:pt x="4569627" y="2572684"/>
                </a:lnTo>
                <a:lnTo>
                  <a:pt x="4569595" y="2572654"/>
                </a:lnTo>
                <a:lnTo>
                  <a:pt x="4568222" y="2572708"/>
                </a:lnTo>
                <a:lnTo>
                  <a:pt x="4570160" y="2573310"/>
                </a:lnTo>
                <a:lnTo>
                  <a:pt x="4567604" y="2572732"/>
                </a:lnTo>
                <a:lnTo>
                  <a:pt x="4566783" y="2572765"/>
                </a:lnTo>
                <a:lnTo>
                  <a:pt x="4567137" y="2572988"/>
                </a:lnTo>
                <a:lnTo>
                  <a:pt x="4566717" y="2572767"/>
                </a:lnTo>
                <a:lnTo>
                  <a:pt x="1205" y="2752816"/>
                </a:lnTo>
                <a:lnTo>
                  <a:pt x="1205" y="2392358"/>
                </a:lnTo>
                <a:lnTo>
                  <a:pt x="4565974" y="2572377"/>
                </a:lnTo>
                <a:lnTo>
                  <a:pt x="4565931" y="2572354"/>
                </a:lnTo>
                <a:lnTo>
                  <a:pt x="0" y="1539891"/>
                </a:lnTo>
                <a:lnTo>
                  <a:pt x="0" y="1153505"/>
                </a:lnTo>
                <a:lnTo>
                  <a:pt x="4564271" y="2571481"/>
                </a:lnTo>
                <a:lnTo>
                  <a:pt x="630" y="171286"/>
                </a:lnTo>
                <a:close/>
                <a:moveTo>
                  <a:pt x="9144554" y="286"/>
                </a:moveTo>
                <a:lnTo>
                  <a:pt x="9144554" y="171286"/>
                </a:lnTo>
                <a:lnTo>
                  <a:pt x="4580915" y="2571480"/>
                </a:lnTo>
                <a:lnTo>
                  <a:pt x="9145184" y="1153505"/>
                </a:lnTo>
                <a:lnTo>
                  <a:pt x="9145184" y="1539891"/>
                </a:lnTo>
                <a:lnTo>
                  <a:pt x="4579254" y="2572354"/>
                </a:lnTo>
                <a:lnTo>
                  <a:pt x="4579211" y="2572377"/>
                </a:lnTo>
                <a:lnTo>
                  <a:pt x="9143978" y="2392358"/>
                </a:lnTo>
                <a:lnTo>
                  <a:pt x="9143979" y="2752816"/>
                </a:lnTo>
                <a:lnTo>
                  <a:pt x="4578467" y="2572767"/>
                </a:lnTo>
                <a:lnTo>
                  <a:pt x="4578048" y="2572988"/>
                </a:lnTo>
                <a:lnTo>
                  <a:pt x="4578402" y="2572765"/>
                </a:lnTo>
                <a:lnTo>
                  <a:pt x="4577580" y="2572732"/>
                </a:lnTo>
                <a:lnTo>
                  <a:pt x="4575024" y="2573310"/>
                </a:lnTo>
                <a:lnTo>
                  <a:pt x="4576963" y="2572708"/>
                </a:lnTo>
                <a:lnTo>
                  <a:pt x="4575590" y="2572654"/>
                </a:lnTo>
                <a:lnTo>
                  <a:pt x="4575557" y="2572684"/>
                </a:lnTo>
                <a:lnTo>
                  <a:pt x="4575585" y="2572654"/>
                </a:lnTo>
                <a:lnTo>
                  <a:pt x="4573884" y="2572587"/>
                </a:lnTo>
                <a:lnTo>
                  <a:pt x="4575714" y="2572515"/>
                </a:lnTo>
                <a:lnTo>
                  <a:pt x="6952676" y="376"/>
                </a:lnTo>
                <a:lnTo>
                  <a:pt x="7359080" y="376"/>
                </a:lnTo>
                <a:lnTo>
                  <a:pt x="4575742" y="2572513"/>
                </a:lnTo>
                <a:lnTo>
                  <a:pt x="4577858" y="2572430"/>
                </a:lnTo>
                <a:lnTo>
                  <a:pt x="4579973" y="2571773"/>
                </a:lnTo>
                <a:lnTo>
                  <a:pt x="8654212" y="286"/>
                </a:lnTo>
                <a:close/>
                <a:moveTo>
                  <a:pt x="3219926" y="0"/>
                </a:moveTo>
                <a:lnTo>
                  <a:pt x="4568537" y="2564195"/>
                </a:lnTo>
                <a:lnTo>
                  <a:pt x="4571749" y="2549991"/>
                </a:lnTo>
                <a:lnTo>
                  <a:pt x="3779558" y="38"/>
                </a:lnTo>
                <a:lnTo>
                  <a:pt x="3996832" y="38"/>
                </a:lnTo>
                <a:lnTo>
                  <a:pt x="4572260" y="2544793"/>
                </a:lnTo>
                <a:lnTo>
                  <a:pt x="4471935" y="837"/>
                </a:lnTo>
                <a:lnTo>
                  <a:pt x="4674477" y="837"/>
                </a:lnTo>
                <a:lnTo>
                  <a:pt x="4574412" y="2538215"/>
                </a:lnTo>
                <a:lnTo>
                  <a:pt x="5148352" y="38"/>
                </a:lnTo>
                <a:lnTo>
                  <a:pt x="5365626" y="38"/>
                </a:lnTo>
                <a:lnTo>
                  <a:pt x="4574021" y="2548106"/>
                </a:lnTo>
                <a:lnTo>
                  <a:pt x="4573871" y="2551916"/>
                </a:lnTo>
                <a:lnTo>
                  <a:pt x="4576648" y="2564195"/>
                </a:lnTo>
                <a:lnTo>
                  <a:pt x="5925258" y="0"/>
                </a:lnTo>
                <a:lnTo>
                  <a:pt x="6195680" y="0"/>
                </a:lnTo>
                <a:lnTo>
                  <a:pt x="4576812" y="2564920"/>
                </a:lnTo>
                <a:lnTo>
                  <a:pt x="4577948" y="2569947"/>
                </a:lnTo>
                <a:lnTo>
                  <a:pt x="4576527" y="2565371"/>
                </a:lnTo>
                <a:lnTo>
                  <a:pt x="4573542" y="2570100"/>
                </a:lnTo>
                <a:lnTo>
                  <a:pt x="4576342" y="2564777"/>
                </a:lnTo>
                <a:lnTo>
                  <a:pt x="4573699" y="2556271"/>
                </a:lnTo>
                <a:lnTo>
                  <a:pt x="4573206" y="2568777"/>
                </a:lnTo>
                <a:lnTo>
                  <a:pt x="4572575" y="2552763"/>
                </a:lnTo>
                <a:lnTo>
                  <a:pt x="4568842" y="2564777"/>
                </a:lnTo>
                <a:lnTo>
                  <a:pt x="4571642" y="2570100"/>
                </a:lnTo>
                <a:lnTo>
                  <a:pt x="4568658" y="2565371"/>
                </a:lnTo>
                <a:lnTo>
                  <a:pt x="4567236" y="2569947"/>
                </a:lnTo>
                <a:lnTo>
                  <a:pt x="4568373" y="2564920"/>
                </a:lnTo>
                <a:lnTo>
                  <a:pt x="2949504" y="0"/>
                </a:lnTo>
                <a:close/>
              </a:path>
            </a:pathLst>
          </a:custGeom>
          <a:gradFill>
            <a:gsLst>
              <a:gs pos="0">
                <a:schemeClr val="bg1">
                  <a:alpha val="1000"/>
                </a:schemeClr>
              </a:gs>
              <a:gs pos="100000">
                <a:schemeClr val="bg1">
                  <a:alpha val="1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0" y="-836"/>
            <a:ext cx="4571386" cy="5144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0" y="1428750"/>
            <a:ext cx="3886200" cy="1295400"/>
          </a:xfrm>
        </p:spPr>
        <p:txBody>
          <a:bodyPr anchor="b" anchorCtr="0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1001" y="361951"/>
            <a:ext cx="3809386" cy="4397030"/>
          </a:xfrm>
          <a:noFill/>
          <a:ln w="9525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181" indent="0">
              <a:buNone/>
              <a:defRPr sz="2800"/>
            </a:lvl2pPr>
            <a:lvl3pPr marL="914362" indent="0">
              <a:buNone/>
              <a:defRPr sz="2400"/>
            </a:lvl3pPr>
            <a:lvl4pPr marL="1371543" indent="0">
              <a:buNone/>
              <a:defRPr sz="2000"/>
            </a:lvl4pPr>
            <a:lvl5pPr marL="1828724" indent="0">
              <a:buNone/>
              <a:defRPr sz="2000"/>
            </a:lvl5pPr>
            <a:lvl6pPr marL="2285905" indent="0">
              <a:buNone/>
              <a:defRPr sz="2000"/>
            </a:lvl6pPr>
            <a:lvl7pPr marL="2743086" indent="0">
              <a:buNone/>
              <a:defRPr sz="2000"/>
            </a:lvl7pPr>
            <a:lvl8pPr marL="3200266" indent="0">
              <a:buNone/>
              <a:defRPr sz="2000"/>
            </a:lvl8pPr>
            <a:lvl9pPr marL="3657448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00600" y="2800350"/>
            <a:ext cx="3886200" cy="12954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500">
                <a:solidFill>
                  <a:schemeClr val="tx1"/>
                </a:solidFill>
              </a:defRPr>
            </a:lvl1pPr>
            <a:lvl2pPr marL="457181" indent="0">
              <a:buNone/>
              <a:defRPr sz="1200"/>
            </a:lvl2pPr>
            <a:lvl3pPr marL="914362" indent="0">
              <a:buNone/>
              <a:defRPr sz="1000"/>
            </a:lvl3pPr>
            <a:lvl4pPr marL="1371543" indent="0">
              <a:buNone/>
              <a:defRPr sz="900"/>
            </a:lvl4pPr>
            <a:lvl5pPr marL="1828724" indent="0">
              <a:buNone/>
              <a:defRPr sz="900"/>
            </a:lvl5pPr>
            <a:lvl6pPr marL="2285905" indent="0">
              <a:buNone/>
              <a:defRPr sz="900"/>
            </a:lvl6pPr>
            <a:lvl7pPr marL="2743086" indent="0">
              <a:buNone/>
              <a:defRPr sz="900"/>
            </a:lvl7pPr>
            <a:lvl8pPr marL="3200266" indent="0">
              <a:buNone/>
              <a:defRPr sz="900"/>
            </a:lvl8pPr>
            <a:lvl9pPr marL="365744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361950"/>
            <a:ext cx="7772400" cy="914400"/>
          </a:xfrm>
          <a:prstGeom prst="rect">
            <a:avLst/>
          </a:prstGeom>
          <a:effectLst/>
        </p:spPr>
        <p:txBody>
          <a:bodyPr vert="horz" lIns="91436" tIns="45718" rIns="91436" bIns="45718" rtlCol="0" anchor="ctr" anchorCtr="0">
            <a:normAutofit/>
          </a:bodyPr>
          <a:lstStyle/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352551"/>
            <a:ext cx="7772400" cy="3352800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4997196"/>
            <a:ext cx="106680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4997196"/>
            <a:ext cx="556260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>
                <a:solidFill>
                  <a:schemeClr val="tx1"/>
                </a:solidFill>
              </a:defRPr>
            </a:lvl1pPr>
          </a:lstStyle>
          <a:p>
            <a:r>
              <a:rPr lang="sk-SK"/>
              <a:t>© 2024 Keith A. Pray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19160" y="4997196"/>
            <a:ext cx="62484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23" y="21342"/>
            <a:ext cx="9143977" cy="295715"/>
            <a:chOff x="23" y="21342"/>
            <a:chExt cx="9143977" cy="295715"/>
          </a:xfrm>
        </p:grpSpPr>
        <p:sp>
          <p:nvSpPr>
            <p:cNvPr id="9" name="Rectangle 6"/>
            <p:cNvSpPr>
              <a:spLocks noChangeArrowheads="1"/>
            </p:cNvSpPr>
            <p:nvPr userDrawn="1"/>
          </p:nvSpPr>
          <p:spPr bwMode="auto">
            <a:xfrm>
              <a:off x="23" y="36417"/>
              <a:ext cx="9143977" cy="274320"/>
            </a:xfrm>
            <a:prstGeom prst="rect">
              <a:avLst/>
            </a:prstGeom>
            <a:gradFill flip="none"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  <a:tileRect/>
            </a:gradFill>
            <a:ln w="9525">
              <a:noFill/>
              <a:miter lim="800000"/>
              <a:headEnd/>
              <a:tailEnd/>
            </a:ln>
          </p:spPr>
          <p:txBody>
            <a:bodyPr tIns="0" anchor="ctr" anchorCtr="0">
              <a:prstTxWarp prst="textNoShape">
                <a:avLst/>
              </a:prstTxWarp>
            </a:bodyPr>
            <a:lstStyle/>
            <a:p>
              <a:pPr algn="l"/>
              <a:r>
                <a:rPr lang="en-US" dirty="0">
                  <a:solidFill>
                    <a:schemeClr val="tx1"/>
                  </a:solidFill>
                </a:rPr>
                <a:t>CS 3043 Social Implications Of Computing</a:t>
              </a:r>
            </a:p>
          </p:txBody>
        </p:sp>
        <p:pic>
          <p:nvPicPr>
            <p:cNvPr id="8" name="Picture 7" descr="WPI_Inst_Prim_FulClr_Rev.png"/>
            <p:cNvPicPr>
              <a:picLocks noChangeAspect="1"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23338" y="21342"/>
              <a:ext cx="914400" cy="295715"/>
            </a:xfrm>
            <a:prstGeom prst="rect">
              <a:avLst/>
            </a:prstGeom>
          </p:spPr>
        </p:pic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dt="0"/>
  <p:txStyles>
    <p:titleStyle>
      <a:lvl1pPr algn="l" defTabSz="914362" rtl="0" eaLnBrk="1" latinLnBrk="0" hangingPunct="1">
        <a:lnSpc>
          <a:spcPct val="80000"/>
        </a:lnSpc>
        <a:spcBef>
          <a:spcPct val="0"/>
        </a:spcBef>
        <a:buNone/>
        <a:defRPr sz="27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05767" indent="-205767" algn="l" defTabSz="914362" rtl="0" eaLnBrk="1" latinLnBrk="0" hangingPunct="1">
        <a:lnSpc>
          <a:spcPct val="90000"/>
        </a:lnSpc>
        <a:spcBef>
          <a:spcPts val="1200"/>
        </a:spcBef>
        <a:buClr>
          <a:schemeClr val="tx2"/>
        </a:buClr>
        <a:buSzPct val="90000"/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411535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90000"/>
        <a:buFont typeface="Cambria" pitchFamily="18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17302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823070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Cambria" pitchFamily="18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837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234605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Cambria" pitchFamily="18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440372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646139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Cambria" pitchFamily="18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851907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1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2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3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4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5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86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66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48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socialimps.keithpray.net/assignments/group-project/Team_Evaluation.doc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105150"/>
            <a:ext cx="7315200" cy="1428914"/>
          </a:xfrm>
        </p:spPr>
        <p:txBody>
          <a:bodyPr>
            <a:normAutofit/>
          </a:bodyPr>
          <a:lstStyle/>
          <a:p>
            <a:pPr algn="r"/>
            <a:r>
              <a:rPr lang="en-US" dirty="0"/>
              <a:t>Keith A. Pray</a:t>
            </a:r>
          </a:p>
          <a:p>
            <a:pPr algn="r"/>
            <a:endParaRPr lang="en-US" dirty="0"/>
          </a:p>
          <a:p>
            <a:pPr algn="r"/>
            <a:endParaRPr lang="en-US" dirty="0"/>
          </a:p>
          <a:p>
            <a:r>
              <a:rPr lang="en-US" sz="2000" dirty="0" err="1"/>
              <a:t>socialimps.keithpray.net</a:t>
            </a:r>
            <a:endParaRPr 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US" dirty="0"/>
              <a:t>Group Project</a:t>
            </a:r>
            <a:br>
              <a:rPr lang="en-US" dirty="0"/>
            </a:br>
            <a:r>
              <a:rPr lang="en-US" dirty="0"/>
              <a:t>Movie</a:t>
            </a:r>
          </a:p>
        </p:txBody>
      </p:sp>
    </p:spTree>
    <p:extLst>
      <p:ext uri="{BB962C8B-B14F-4D97-AF65-F5344CB8AC3E}">
        <p14:creationId xmlns:p14="http://schemas.microsoft.com/office/powerpoint/2010/main" val="24493412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50% Group Web Site</a:t>
            </a:r>
          </a:p>
          <a:p>
            <a:pPr lvl="1"/>
            <a:r>
              <a:rPr lang="en-US" dirty="0"/>
              <a:t>Due last day of class</a:t>
            </a:r>
          </a:p>
          <a:p>
            <a:r>
              <a:rPr lang="en-US" dirty="0"/>
              <a:t>50% Group Presentation</a:t>
            </a:r>
          </a:p>
          <a:p>
            <a:pPr lvl="1"/>
            <a:r>
              <a:rPr lang="en-US" dirty="0"/>
              <a:t>Due presentation day</a:t>
            </a:r>
          </a:p>
          <a:p>
            <a:pPr lvl="1"/>
            <a:r>
              <a:rPr lang="en-US" dirty="0"/>
              <a:t>Turn in on Canvas</a:t>
            </a:r>
          </a:p>
          <a:p>
            <a:r>
              <a:rPr lang="en-US" dirty="0"/>
              <a:t>Each group member must submit a Self and Team Evaluation Form.</a:t>
            </a:r>
          </a:p>
          <a:p>
            <a:pPr lvl="1"/>
            <a:r>
              <a:rPr lang="en-US" dirty="0"/>
              <a:t>Due last day of class</a:t>
            </a:r>
          </a:p>
          <a:p>
            <a:pPr lvl="1"/>
            <a:r>
              <a:rPr lang="en-US" dirty="0"/>
              <a:t>Found on course web site under “Group Project”</a:t>
            </a:r>
          </a:p>
          <a:p>
            <a:pPr lvl="2"/>
            <a:r>
              <a:rPr lang="en-US" dirty="0">
                <a:hlinkClick r:id="rId2"/>
              </a:rPr>
              <a:t>http://socialimps.keithpray.net/assignments/group-project/Team_Evaluation.doc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Turn in on Canvas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2024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5340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Web Site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Email me the URL</a:t>
            </a:r>
          </a:p>
          <a:p>
            <a:r>
              <a:rPr lang="en-US" dirty="0"/>
              <a:t>Post all group project material</a:t>
            </a:r>
          </a:p>
          <a:p>
            <a:r>
              <a:rPr lang="en-US" dirty="0"/>
              <a:t>Viewable by all members of class</a:t>
            </a:r>
          </a:p>
          <a:p>
            <a:r>
              <a:rPr lang="en-US" dirty="0"/>
              <a:t>Post meeting minutes</a:t>
            </a:r>
          </a:p>
          <a:p>
            <a:pPr lvl="1"/>
            <a:r>
              <a:rPr lang="en-US" dirty="0"/>
              <a:t>Key decisions</a:t>
            </a:r>
          </a:p>
          <a:p>
            <a:pPr lvl="1"/>
            <a:r>
              <a:rPr lang="en-US"/>
              <a:t>Who will do what</a:t>
            </a:r>
            <a:endParaRPr lang="en-US" dirty="0"/>
          </a:p>
          <a:p>
            <a:r>
              <a:rPr lang="en-US" dirty="0"/>
              <a:t>List computing technologies</a:t>
            </a:r>
          </a:p>
          <a:p>
            <a:pPr lvl="1"/>
            <a:r>
              <a:rPr lang="en-US" dirty="0"/>
              <a:t>Old, current, exiting, fictional, in research, similar, history event dates?</a:t>
            </a:r>
          </a:p>
          <a:p>
            <a:pPr lvl="1"/>
            <a:r>
              <a:rPr lang="en-US" dirty="0"/>
              <a:t>Use class tech timeline, fill in gaps</a:t>
            </a:r>
          </a:p>
          <a:p>
            <a:pPr lvl="1"/>
            <a:r>
              <a:rPr lang="en-US" dirty="0"/>
              <a:t>Compare to older and newer tech/movies</a:t>
            </a:r>
          </a:p>
          <a:p>
            <a:pPr lvl="1"/>
            <a:r>
              <a:rPr lang="en-US" dirty="0"/>
              <a:t>Is the portrayal realistic?</a:t>
            </a:r>
          </a:p>
          <a:p>
            <a:pPr lvl="1"/>
            <a:r>
              <a:rPr lang="en-US" dirty="0"/>
              <a:t>Use news, journals, etc. from the time the movie was released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1 Page min. section for each course topic</a:t>
            </a:r>
          </a:p>
          <a:p>
            <a:pPr lvl="1"/>
            <a:r>
              <a:rPr lang="en-US" dirty="0"/>
              <a:t>If not applicable explain in paragraph</a:t>
            </a:r>
          </a:p>
          <a:p>
            <a:pPr lvl="1"/>
            <a:r>
              <a:rPr lang="en-US" dirty="0"/>
              <a:t>Do NOT make sections for Chapter 1, 2, 9 </a:t>
            </a:r>
          </a:p>
          <a:p>
            <a:pPr lvl="1"/>
            <a:r>
              <a:rPr lang="en-US" dirty="0"/>
              <a:t>Critical Thinking, Ethics, and Professional Ethics are analysis tools, not topics</a:t>
            </a:r>
          </a:p>
          <a:p>
            <a:r>
              <a:rPr lang="en-US" dirty="0"/>
              <a:t>Create plot time line of significant computing related events</a:t>
            </a:r>
          </a:p>
          <a:p>
            <a:pPr lvl="1"/>
            <a:r>
              <a:rPr lang="en-US" dirty="0"/>
              <a:t>Especially helpful if movie not chronologically ordered</a:t>
            </a:r>
          </a:p>
          <a:p>
            <a:pPr lvl="1"/>
            <a:r>
              <a:rPr lang="en-US" dirty="0"/>
              <a:t>Timestamps make reviewing relevant scenes easy</a:t>
            </a:r>
          </a:p>
          <a:p>
            <a:r>
              <a:rPr lang="en-US" dirty="0"/>
              <a:t>What was the movie makers’ intent with regards to computing?</a:t>
            </a:r>
          </a:p>
          <a:p>
            <a:pPr lvl="1"/>
            <a:r>
              <a:rPr lang="en-US" dirty="0"/>
              <a:t>Special features, interviews with director, screen writer, author of adapted material, producer, tech consultants, etc.</a:t>
            </a:r>
          </a:p>
          <a:p>
            <a:r>
              <a:rPr lang="en-US" dirty="0"/>
              <a:t>In depth analysis of computing – societal conclusions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2024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9189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Give arguments for most salient decisions made/conclusions drawn</a:t>
            </a:r>
          </a:p>
          <a:p>
            <a:pPr lvl="1"/>
            <a:r>
              <a:rPr lang="en-US" dirty="0"/>
              <a:t>Walking through course topics is not effective for this and is highly discouraged</a:t>
            </a:r>
          </a:p>
          <a:p>
            <a:r>
              <a:rPr lang="en-US" dirty="0"/>
              <a:t>Graded On:</a:t>
            </a:r>
          </a:p>
          <a:p>
            <a:pPr marL="548668" lvl="1" indent="-342900">
              <a:buFont typeface="+mj-lt"/>
              <a:buAutoNum type="arabicPeriod"/>
            </a:pPr>
            <a:r>
              <a:rPr lang="en-US" dirty="0"/>
              <a:t>Decision/Conclusion depth</a:t>
            </a:r>
          </a:p>
          <a:p>
            <a:pPr marL="548668" lvl="1" indent="-342900">
              <a:buFont typeface="+mj-lt"/>
              <a:buAutoNum type="arabicPeriod"/>
            </a:pPr>
            <a:r>
              <a:rPr lang="en-US" dirty="0"/>
              <a:t>Argument quality</a:t>
            </a:r>
          </a:p>
          <a:p>
            <a:pPr marL="548668" lvl="1" indent="-342900">
              <a:buFont typeface="+mj-lt"/>
              <a:buAutoNum type="arabicPeriod"/>
            </a:pPr>
            <a:r>
              <a:rPr lang="en-US" dirty="0"/>
              <a:t>Material quality</a:t>
            </a:r>
          </a:p>
          <a:p>
            <a:pPr marL="548668" lvl="1" indent="-342900">
              <a:buFont typeface="+mj-lt"/>
              <a:buAutoNum type="arabicPeriod"/>
            </a:pPr>
            <a:r>
              <a:rPr lang="en-US" dirty="0"/>
              <a:t>Organization</a:t>
            </a:r>
          </a:p>
          <a:p>
            <a:pPr marL="548668" lvl="1" indent="-342900">
              <a:buFont typeface="+mj-lt"/>
              <a:buAutoNum type="arabicPeriod"/>
            </a:pPr>
            <a:r>
              <a:rPr lang="en-US" dirty="0"/>
              <a:t>Clear speaking, finishing on time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/>
              <a:t>Follow Presentation Rules Of Thumb on the Presentation Guidelines page of course website</a:t>
            </a:r>
          </a:p>
          <a:p>
            <a:r>
              <a:rPr lang="en-US" dirty="0"/>
              <a:t>20 minutes</a:t>
            </a:r>
          </a:p>
          <a:p>
            <a:pPr lvl="1"/>
            <a:r>
              <a:rPr lang="en-US" dirty="0"/>
              <a:t>Leave ~5 for questions</a:t>
            </a:r>
          </a:p>
          <a:p>
            <a:r>
              <a:rPr lang="en-US" dirty="0"/>
              <a:t>1 or more group members may present</a:t>
            </a:r>
          </a:p>
          <a:p>
            <a:pPr lvl="1"/>
            <a:r>
              <a:rPr lang="en-US" dirty="0"/>
              <a:t>Entire group is responsible for performance of speaker(s)</a:t>
            </a:r>
          </a:p>
          <a:p>
            <a:pPr lvl="1"/>
            <a:r>
              <a:rPr lang="en-US" dirty="0"/>
              <a:t>Entire group should participate in answering questions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2024 Keith A. Pray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4838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Presentation Days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If you are not presenting this day:</a:t>
            </a:r>
          </a:p>
          <a:p>
            <a:pPr lvl="1"/>
            <a:r>
              <a:rPr lang="en-US" dirty="0"/>
              <a:t>For each movie being presented prepare 3 questions about the movie and group’s work as depicted on their respective websites. </a:t>
            </a:r>
          </a:p>
          <a:p>
            <a:pPr lvl="1"/>
            <a:r>
              <a:rPr lang="en-US"/>
              <a:t>Questions should pertain </a:t>
            </a:r>
            <a:r>
              <a:rPr lang="en-US" dirty="0"/>
              <a:t>to the topics covered in this course</a:t>
            </a:r>
          </a:p>
          <a:p>
            <a:pPr lvl="1"/>
            <a:r>
              <a:rPr lang="en-US" dirty="0"/>
              <a:t>Submit on Canvas</a:t>
            </a:r>
          </a:p>
          <a:p>
            <a:pPr lvl="1"/>
            <a:r>
              <a:rPr lang="en-US" dirty="0"/>
              <a:t>1 point towards your group project grade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2024 Keith A. Pray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5057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105150"/>
            <a:ext cx="7315200" cy="1428914"/>
          </a:xfrm>
        </p:spPr>
        <p:txBody>
          <a:bodyPr>
            <a:normAutofit/>
          </a:bodyPr>
          <a:lstStyle/>
          <a:p>
            <a:pPr algn="r"/>
            <a:r>
              <a:rPr lang="en-US" dirty="0"/>
              <a:t>Keith A. Pray</a:t>
            </a:r>
          </a:p>
          <a:p>
            <a:pPr algn="r"/>
            <a:r>
              <a:rPr lang="en-US" dirty="0"/>
              <a:t>Instructor</a:t>
            </a:r>
          </a:p>
          <a:p>
            <a:pPr algn="r"/>
            <a:endParaRPr lang="en-US" dirty="0"/>
          </a:p>
          <a:p>
            <a:r>
              <a:rPr lang="en-US" sz="2000" dirty="0" err="1"/>
              <a:t>socialimps.keithpray.net</a:t>
            </a:r>
            <a:endParaRPr 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Group Project</a:t>
            </a:r>
            <a:br>
              <a:rPr lang="en-US" dirty="0"/>
            </a:br>
            <a:r>
              <a:rPr lang="en-US" dirty="0"/>
              <a:t>Movie</a:t>
            </a:r>
            <a:br>
              <a:rPr lang="en-US" dirty="0"/>
            </a:br>
            <a:r>
              <a:rPr lang="en-US" dirty="0"/>
              <a:t>The End</a:t>
            </a:r>
          </a:p>
        </p:txBody>
      </p:sp>
    </p:spTree>
    <p:extLst>
      <p:ext uri="{BB962C8B-B14F-4D97-AF65-F5344CB8AC3E}">
        <p14:creationId xmlns:p14="http://schemas.microsoft.com/office/powerpoint/2010/main" val="3675797891"/>
      </p:ext>
    </p:extLst>
  </p:cSld>
  <p:clrMapOvr>
    <a:masterClrMapping/>
  </p:clrMapOvr>
</p:sld>
</file>

<file path=ppt/theme/theme1.xml><?xml version="1.0" encoding="utf-8"?>
<a:theme xmlns:a="http://schemas.openxmlformats.org/drawingml/2006/main" name="Red Radial 16x9">
  <a:themeElements>
    <a:clrScheme name="RedRadial_16x9">
      <a:dk1>
        <a:sysClr val="windowText" lastClr="000000"/>
      </a:dk1>
      <a:lt1>
        <a:sysClr val="window" lastClr="FFFFFF"/>
      </a:lt1>
      <a:dk2>
        <a:srgbClr val="960000"/>
      </a:dk2>
      <a:lt2>
        <a:srgbClr val="BCB49E"/>
      </a:lt2>
      <a:accent1>
        <a:srgbClr val="DDA859"/>
      </a:accent1>
      <a:accent2>
        <a:srgbClr val="968A68"/>
      </a:accent2>
      <a:accent3>
        <a:srgbClr val="D3432B"/>
      </a:accent3>
      <a:accent4>
        <a:srgbClr val="BD9B47"/>
      </a:accent4>
      <a:accent5>
        <a:srgbClr val="618F91"/>
      </a:accent5>
      <a:accent6>
        <a:srgbClr val="DD7323"/>
      </a:accent6>
      <a:hlink>
        <a:srgbClr val="DDA859"/>
      </a:hlink>
      <a:folHlink>
        <a:srgbClr val="968A68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xtreme Shadow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</a:schemeClr>
            </a:gs>
            <a:gs pos="65000">
              <a:schemeClr val="phClr">
                <a:tint val="100000"/>
                <a:shade val="40000"/>
                <a:satMod val="100000"/>
              </a:schemeClr>
            </a:gs>
            <a:gs pos="100000">
              <a:schemeClr val="phClr">
                <a:shade val="5000"/>
                <a:satMod val="100000"/>
              </a:schemeClr>
            </a:gs>
          </a:gsLst>
          <a:path path="circle">
            <a:fillToRect l="25000" t="25000" r="25000" b="25000"/>
          </a:path>
        </a:gradFill>
        <a:gradFill flip="none" rotWithShape="1">
          <a:gsLst>
            <a:gs pos="17000">
              <a:schemeClr val="phClr"/>
            </a:gs>
            <a:gs pos="71000">
              <a:schemeClr val="phClr">
                <a:tint val="100000"/>
                <a:shade val="40000"/>
                <a:satMod val="100000"/>
              </a:schemeClr>
            </a:gs>
            <a:gs pos="100000">
              <a:schemeClr val="phClr">
                <a:shade val="5000"/>
                <a:satMod val="1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miter lim="800000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lnSpc>
            <a:spcPct val="90000"/>
          </a:lnSpc>
          <a:defRPr sz="280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TS102804895.potx</Template>
  <TotalTime>7288</TotalTime>
  <Words>453</Words>
  <Application>Microsoft Macintosh PowerPoint</Application>
  <PresentationFormat>On-screen Show (16:9)</PresentationFormat>
  <Paragraphs>75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Cambria</vt:lpstr>
      <vt:lpstr>Red Radial 16x9</vt:lpstr>
      <vt:lpstr>Group Project Movie</vt:lpstr>
      <vt:lpstr>Grading</vt:lpstr>
      <vt:lpstr>Web Site</vt:lpstr>
      <vt:lpstr>Presentation</vt:lpstr>
      <vt:lpstr>Presentation Days</vt:lpstr>
      <vt:lpstr>Group Project Movie The End</vt:lpstr>
    </vt:vector>
  </TitlesOfParts>
  <Company>WPI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Keith A. Pray</dc:creator>
  <cp:lastModifiedBy>Keith A. Pray</cp:lastModifiedBy>
  <cp:revision>160</cp:revision>
  <dcterms:created xsi:type="dcterms:W3CDTF">2014-08-25T02:19:16Z</dcterms:created>
  <dcterms:modified xsi:type="dcterms:W3CDTF">2024-03-16T22:36:06Z</dcterms:modified>
</cp:coreProperties>
</file>